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3" r:id="rId2"/>
    <p:sldId id="272" r:id="rId3"/>
    <p:sldId id="271" r:id="rId4"/>
    <p:sldId id="270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FA901-BCA9-4401-A99E-ED6AEFCBFD8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915EA-10EE-4428-B087-B5E110D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94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1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8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8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2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5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3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6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8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3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7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2EFA-F947-4028-A8EF-CA0DAB967FC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50"/>
                </a:solidFill>
              </a:rPr>
              <a:t>Me llamo _______ Clase 702</a:t>
            </a:r>
            <a:br>
              <a:rPr lang="en-US" smtClean="0">
                <a:solidFill>
                  <a:srgbClr val="00B050"/>
                </a:solidFill>
              </a:rPr>
            </a:br>
            <a:r>
              <a:rPr lang="en-US" smtClean="0">
                <a:solidFill>
                  <a:srgbClr val="00B050"/>
                </a:solidFill>
              </a:rPr>
              <a:t>La fecha es el 7 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1600200"/>
            <a:ext cx="8763000" cy="4800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# 64: </a:t>
            </a:r>
            <a:r>
              <a:rPr lang="en-US" smtClean="0"/>
              <a:t>¿Como repasamos para la prueba de vocabulario del MIERCOLES?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n-US" smtClean="0"/>
              <a:t>Forma oraciones completas.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Me/gustar/las flores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Te/ gustar/ jugar/ futbol y tenis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No/ me/ gustar/ la musica/ pop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Te/ gustar/ la clase de arte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Te/ gustar/ tacos y enchiladas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71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5" t="1818" r="15227" b="163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96" y="1066800"/>
            <a:ext cx="710380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Catagorize</a:t>
            </a:r>
            <a:r>
              <a:rPr lang="en-US" sz="2800" dirty="0" smtClean="0"/>
              <a:t> the following vocabulary words.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1662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3" t="7438" r="18798" b="1818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96" y="1153180"/>
            <a:ext cx="7103803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Copy and complete with an appropriate vocabulary word.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4477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533400"/>
            <a:ext cx="9144000" cy="65532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smtClean="0"/>
              <a:t>Copia y escoje </a:t>
            </a:r>
            <a:r>
              <a:rPr lang="en-US" sz="2800" i="1" smtClean="0"/>
              <a:t>(choose)</a:t>
            </a:r>
            <a:r>
              <a:rPr lang="en-US" sz="2800" smtClean="0"/>
              <a:t> la respuesta correcta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1.    </a:t>
            </a:r>
            <a:r>
              <a:rPr lang="en-US" sz="2800" smtClean="0"/>
              <a:t>Susana esta de buen humor, ¿no?</a:t>
            </a:r>
          </a:p>
          <a:p>
            <a:pPr marL="514350" indent="-514350">
              <a:buClr>
                <a:srgbClr val="00B050"/>
              </a:buClr>
              <a:buFont typeface="Arial" panose="020B0604020202020204" pitchFamily="34" charset="0"/>
              <a:buAutoNum type="alphaLcPeriod"/>
            </a:pPr>
            <a:r>
              <a:rPr lang="en-US" sz="2800" smtClean="0"/>
              <a:t>Si,esta bastante deprimida      </a:t>
            </a:r>
            <a:r>
              <a:rPr lang="en-US" sz="2800" smtClean="0">
                <a:solidFill>
                  <a:srgbClr val="00B050"/>
                </a:solidFill>
              </a:rPr>
              <a:t> b. </a:t>
            </a:r>
            <a:r>
              <a:rPr lang="en-US" sz="2800" smtClean="0"/>
              <a:t>Si, esta contenta</a:t>
            </a:r>
          </a:p>
          <a:p>
            <a:pPr marL="0" indent="0">
              <a:buClr>
                <a:srgbClr val="00B050"/>
              </a:buClr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 Si, tiene buenos modales tambien.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2.   </a:t>
            </a:r>
            <a:r>
              <a:rPr lang="en-US" sz="2800" smtClean="0"/>
              <a:t>Él es muy energetico, ¿no?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Si, si. Esta enojado	  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Si, siempre esta cansado.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Si, siempre esta lleno de energia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3.   </a:t>
            </a:r>
            <a:r>
              <a:rPr lang="en-US" sz="2800" smtClean="0"/>
              <a:t>Él me molesta.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¿Por que? ¿Siempre tiene exito  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¿Por que? ¿Es flexible?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</a:t>
            </a:r>
            <a:r>
              <a:rPr lang="en-US" sz="2800" smtClean="0"/>
              <a:t>¿Por que? ¿Tiene mala conducta?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4.   </a:t>
            </a:r>
            <a:r>
              <a:rPr lang="en-US" sz="2800" smtClean="0"/>
              <a:t>Federico es un tipo muy dificil, ¿no?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Si, es verdad. Es muy terco.	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Es verdad. Es alegre.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 es verdad. Siempre esta cansado.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5.   </a:t>
            </a:r>
            <a:r>
              <a:rPr lang="en-US" sz="2800" smtClean="0"/>
              <a:t>¿Es mal educado él?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Si. No va a la escuela	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Si, su conducta me enoja.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Si, es abicioso.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smtClean="0">
                <a:solidFill>
                  <a:srgbClr val="FF0000"/>
                </a:solidFill>
              </a:rPr>
              <a:t>Actividad 3`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83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64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</a:t>
            </a:r>
            <a:r>
              <a:rPr lang="en-US" u="sng" dirty="0" smtClean="0"/>
              <a:t>Quiz 1: Cap. 6</a:t>
            </a:r>
            <a:r>
              <a:rPr lang="en-US" dirty="0" smtClean="0"/>
              <a:t> </a:t>
            </a:r>
            <a:r>
              <a:rPr lang="en-US" dirty="0" smtClean="0"/>
              <a:t>on WEDNESDAY!!</a:t>
            </a:r>
            <a:endParaRPr lang="en-US" dirty="0" smtClean="0"/>
          </a:p>
          <a:p>
            <a:pPr lvl="1"/>
            <a:r>
              <a:rPr lang="en-US" dirty="0" smtClean="0"/>
              <a:t>Textbook p.196-197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3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1287</TotalTime>
  <Words>158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Tarea 64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2 de marzo del 2015</dc:title>
  <dc:creator>Helen Zumaeta</dc:creator>
  <cp:lastModifiedBy>Helen Zumaeta</cp:lastModifiedBy>
  <cp:revision>20</cp:revision>
  <cp:lastPrinted>2015-03-02T23:43:00Z</cp:lastPrinted>
  <dcterms:created xsi:type="dcterms:W3CDTF">2015-03-02T14:23:53Z</dcterms:created>
  <dcterms:modified xsi:type="dcterms:W3CDTF">2018-05-07T16:45:13Z</dcterms:modified>
</cp:coreProperties>
</file>